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3" r:id="rId2"/>
    <p:sldId id="349" r:id="rId3"/>
    <p:sldId id="355" r:id="rId4"/>
    <p:sldId id="356" r:id="rId5"/>
    <p:sldId id="357" r:id="rId6"/>
    <p:sldId id="358" r:id="rId7"/>
    <p:sldId id="353" r:id="rId8"/>
    <p:sldId id="380" r:id="rId9"/>
    <p:sldId id="354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iehallio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2" autoAdjust="0"/>
    <p:restoredTop sz="90053" autoAdjust="0"/>
  </p:normalViewPr>
  <p:slideViewPr>
    <p:cSldViewPr snapToGrid="0" showGuides="1">
      <p:cViewPr varScale="1">
        <p:scale>
          <a:sx n="62" d="100"/>
          <a:sy n="62" d="100"/>
        </p:scale>
        <p:origin x="10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0AFE7-D3E1-456D-B9D9-9FE7A0DA0F6D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97DB-8E9D-42AD-9088-ECAC59835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9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9F4DE545-5B86-4F60-91A0-E0D6BBD8442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CB14B820-B188-4C4C-B5D3-32BB808A7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1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6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83E08D-8E7E-4658-873A-94BB22532F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F6366E-3434-441C-B394-DDDADC15B5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4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0955AC-11CF-46BC-977A-70D186643E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B975CE-0472-41BD-8BF5-1B1F3F9DC9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3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0DD1E9-79A5-44F1-83F6-637CCFACEB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3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FD1086-F52E-4FCB-972F-E75522230D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9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7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7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smokefreehomes.networ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6369" y="354487"/>
            <a:ext cx="7655169" cy="1192817"/>
          </a:xfrm>
        </p:spPr>
        <p:txBody>
          <a:bodyPr>
            <a:noAutofit/>
          </a:bodyPr>
          <a:lstStyle/>
          <a:p>
            <a:pPr algn="l"/>
            <a:r>
              <a:rPr lang="en-GB" sz="4800" dirty="0">
                <a:latin typeface="+mn-lt"/>
                <a:cs typeface="Arial" panose="020B0604020202020204" pitchFamily="34" charset="0"/>
              </a:rPr>
              <a:t>Welcome – </a:t>
            </a:r>
            <a:r>
              <a:rPr lang="en-GB" sz="4800" dirty="0" err="1">
                <a:latin typeface="+mn-lt"/>
                <a:cs typeface="Arial" panose="020B0604020202020204" pitchFamily="34" charset="0"/>
              </a:rPr>
              <a:t>Selamat</a:t>
            </a:r>
            <a:r>
              <a:rPr lang="en-GB" sz="4800" dirty="0">
                <a:latin typeface="+mn-lt"/>
                <a:cs typeface="Arial" panose="020B0604020202020204" pitchFamily="34" charset="0"/>
              </a:rPr>
              <a:t> </a:t>
            </a:r>
            <a:r>
              <a:rPr lang="en-GB" sz="4800" dirty="0" err="1">
                <a:latin typeface="+mn-lt"/>
                <a:cs typeface="Arial" panose="020B0604020202020204" pitchFamily="34" charset="0"/>
              </a:rPr>
              <a:t>Datang</a:t>
            </a:r>
            <a:endParaRPr lang="en-GB" sz="4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68813" y="5362206"/>
            <a:ext cx="6096000" cy="14957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lnSpc>
                <a:spcPct val="80000"/>
              </a:lnSpc>
            </a:pPr>
            <a:r>
              <a:rPr lang="en-US" sz="2400" b="1" dirty="0"/>
              <a:t>Sean Semple</a:t>
            </a:r>
          </a:p>
          <a:p>
            <a:pPr>
              <a:lnSpc>
                <a:spcPct val="80000"/>
              </a:lnSpc>
            </a:pPr>
            <a:r>
              <a:rPr lang="en-US" dirty="0"/>
              <a:t>Associate Professor</a:t>
            </a:r>
          </a:p>
          <a:p>
            <a:pPr>
              <a:lnSpc>
                <a:spcPct val="80000"/>
              </a:lnSpc>
            </a:pPr>
            <a:r>
              <a:rPr lang="en-US" dirty="0"/>
              <a:t>Institute for Social Marketing</a:t>
            </a:r>
          </a:p>
          <a:p>
            <a:pPr>
              <a:lnSpc>
                <a:spcPct val="80000"/>
              </a:lnSpc>
            </a:pPr>
            <a:r>
              <a:rPr lang="en-US" dirty="0"/>
              <a:t>Faculty of Health Sciences and Sport</a:t>
            </a:r>
          </a:p>
          <a:p>
            <a:pPr>
              <a:lnSpc>
                <a:spcPct val="80000"/>
              </a:lnSpc>
            </a:pPr>
            <a:r>
              <a:rPr lang="en-US" dirty="0"/>
              <a:t>University of Stirling</a:t>
            </a:r>
          </a:p>
          <a:p>
            <a:pPr marL="171450" indent="-171450">
              <a:lnSpc>
                <a:spcPct val="80000"/>
              </a:lnSpc>
            </a:pPr>
            <a:r>
              <a:rPr lang="en-US" dirty="0"/>
              <a:t>sean.semple@stir.ac.uk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C64BCC-C356-49C6-897E-2B6691832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113" y="2253403"/>
            <a:ext cx="5236700" cy="21786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35010DC-58B6-4444-A918-056EDDFEF8DE}"/>
              </a:ext>
            </a:extLst>
          </p:cNvPr>
          <p:cNvSpPr/>
          <p:nvPr/>
        </p:nvSpPr>
        <p:spPr>
          <a:xfrm>
            <a:off x="0" y="5397064"/>
            <a:ext cx="6096000" cy="15013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sz="2400" b="1" dirty="0">
                <a:ea typeface="Calibri" panose="020F0502020204030204" pitchFamily="34" charset="0"/>
              </a:rPr>
              <a:t>Emilia Zainal </a:t>
            </a:r>
            <a:r>
              <a:rPr lang="en-GB" sz="2400" b="1" dirty="0" err="1">
                <a:ea typeface="Calibri" panose="020F0502020204030204" pitchFamily="34" charset="0"/>
              </a:rPr>
              <a:t>Abidin</a:t>
            </a:r>
            <a:endParaRPr lang="en-GB" sz="2400" dirty="0">
              <a:ea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Associate Professor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Department of Environmental and Occupational Health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Faculty of Medicine and Health Sciences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 err="1">
                <a:ea typeface="Calibri" panose="020F0502020204030204" pitchFamily="34" charset="0"/>
              </a:rPr>
              <a:t>Universiti</a:t>
            </a:r>
            <a:r>
              <a:rPr lang="en-GB" dirty="0">
                <a:ea typeface="Calibri" panose="020F0502020204030204" pitchFamily="34" charset="0"/>
              </a:rPr>
              <a:t> Putra Malaysia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za_emilia@upm.edu.my</a:t>
            </a:r>
          </a:p>
        </p:txBody>
      </p:sp>
      <p:pic>
        <p:nvPicPr>
          <p:cNvPr id="3076" name="Picture 4" descr="http://profile.upm.edu.my/image/penuh/za_emilia.jpg">
            <a:extLst>
              <a:ext uri="{FF2B5EF4-FFF2-40B4-BE49-F238E27FC236}">
                <a16:creationId xmlns:a16="http://schemas.microsoft.com/office/drawing/2014/main" id="{BF4D9047-2A53-4290-8CB1-7D355FE17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06" y="3342741"/>
            <a:ext cx="22288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r Sean Semple">
            <a:extLst>
              <a:ext uri="{FF2B5EF4-FFF2-40B4-BE49-F238E27FC236}">
                <a16:creationId xmlns:a16="http://schemas.microsoft.com/office/drawing/2014/main" id="{EA32CEA5-654E-4C3E-A28A-F3884411E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070" y="3429000"/>
            <a:ext cx="1873634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82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The workshop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67" y="3976791"/>
            <a:ext cx="6065441" cy="2752255"/>
          </a:xfrm>
        </p:spPr>
        <p:txBody>
          <a:bodyPr>
            <a:normAutofit/>
          </a:bodyPr>
          <a:lstStyle/>
          <a:p>
            <a:r>
              <a:rPr lang="en-GB" sz="2000" dirty="0"/>
              <a:t>An exchange of knowledge and ideas</a:t>
            </a:r>
          </a:p>
          <a:p>
            <a:r>
              <a:rPr lang="en-GB" sz="2000" dirty="0"/>
              <a:t>Aim is to learn from one another about how to increase the number of smoke-free homes in Malaysia, in the UK and globally</a:t>
            </a:r>
          </a:p>
          <a:p>
            <a:r>
              <a:rPr lang="en-GB" sz="2000" dirty="0"/>
              <a:t>Brainstorming, keynotes, group discussions, early career researchers presentations, posters, mini-workshops, small group tutorials, coffee, lunch and dinners – and some speed networking!</a:t>
            </a:r>
          </a:p>
          <a:p>
            <a:endParaRPr lang="en-GB" sz="2000" dirty="0"/>
          </a:p>
          <a:p>
            <a:endParaRPr lang="en-GB" sz="2400" dirty="0"/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6" name="Picture 2" descr="Brainstorming">
            <a:extLst>
              <a:ext uri="{FF2B5EF4-FFF2-40B4-BE49-F238E27FC236}">
                <a16:creationId xmlns:a16="http://schemas.microsoft.com/office/drawing/2014/main" id="{93B4620E-EC28-449D-BCCB-DB6589EC7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049" y="1014216"/>
            <a:ext cx="5329352" cy="284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C2A9F25-8912-4C4F-A460-F589E478C600}"/>
              </a:ext>
            </a:extLst>
          </p:cNvPr>
          <p:cNvSpPr/>
          <p:nvPr/>
        </p:nvSpPr>
        <p:spPr>
          <a:xfrm>
            <a:off x="6201508" y="3976791"/>
            <a:ext cx="59904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 position paper on smoke-free homes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What should we be aiming for? What do we need to do? How can we do 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Build collaboration and friendships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It is </a:t>
            </a:r>
            <a:r>
              <a:rPr lang="en-GB" sz="2000" b="1" u="sng" dirty="0"/>
              <a:t>your</a:t>
            </a:r>
            <a:r>
              <a:rPr lang="en-GB" sz="2000" dirty="0"/>
              <a:t> workshop</a:t>
            </a:r>
          </a:p>
        </p:txBody>
      </p:sp>
    </p:spTree>
    <p:extLst>
      <p:ext uri="{BB962C8B-B14F-4D97-AF65-F5344CB8AC3E}">
        <p14:creationId xmlns:p14="http://schemas.microsoft.com/office/powerpoint/2010/main" val="2935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ABF6AE-C700-40ED-8B25-DD05FD64B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736" y="0"/>
            <a:ext cx="72325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0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5FFA07-3FEB-44B9-BC6C-F7C15A13F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053" y="0"/>
            <a:ext cx="6729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4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257E5C-1F4D-462B-8F3B-998351256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112" y="942975"/>
            <a:ext cx="734377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7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Some introductions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1" y="1268760"/>
            <a:ext cx="3474986" cy="1368932"/>
          </a:xfrm>
        </p:spPr>
        <p:txBody>
          <a:bodyPr>
            <a:normAutofit/>
          </a:bodyPr>
          <a:lstStyle/>
          <a:p>
            <a:r>
              <a:rPr lang="en-GB" sz="2000" b="1" dirty="0"/>
              <a:t>Professor Amanda Amos</a:t>
            </a:r>
          </a:p>
          <a:p>
            <a:pPr marL="0" indent="0">
              <a:buNone/>
            </a:pPr>
            <a:r>
              <a:rPr lang="en-GB" sz="1800" dirty="0"/>
              <a:t>Professor of Health Promotion</a:t>
            </a:r>
          </a:p>
          <a:p>
            <a:pPr marL="0" indent="0">
              <a:buNone/>
            </a:pPr>
            <a:r>
              <a:rPr lang="en-GB" sz="1800" dirty="0"/>
              <a:t>University of Edinburgh</a:t>
            </a:r>
          </a:p>
          <a:p>
            <a:endParaRPr lang="en-GB" sz="2000" dirty="0"/>
          </a:p>
          <a:p>
            <a:endParaRPr lang="en-GB" sz="2400" dirty="0"/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6" name="Picture 2" descr="https://www.ed.ac.uk/files/styles/uoe_profile_picture/public/amanda_amos_100x130.jpg?itok=d3uHnTzo">
            <a:extLst>
              <a:ext uri="{FF2B5EF4-FFF2-40B4-BE49-F238E27FC236}">
                <a16:creationId xmlns:a16="http://schemas.microsoft.com/office/drawing/2014/main" id="{97261F70-E1DC-4500-81D6-BB9A60760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734" y="971026"/>
            <a:ext cx="1484434" cy="192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www.york.ac.uk/media/healthsciences/images/staff/Kamran-Siddiqi218.jpg">
            <a:extLst>
              <a:ext uri="{FF2B5EF4-FFF2-40B4-BE49-F238E27FC236}">
                <a16:creationId xmlns:a16="http://schemas.microsoft.com/office/drawing/2014/main" id="{9896E922-9666-48D5-8F7F-112181DAA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062" y="3583100"/>
            <a:ext cx="1484434" cy="222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hoto of Noor Hassim Ismail">
            <a:extLst>
              <a:ext uri="{FF2B5EF4-FFF2-40B4-BE49-F238E27FC236}">
                <a16:creationId xmlns:a16="http://schemas.microsoft.com/office/drawing/2014/main" id="{BC2D7C80-E8D4-4EB5-8CEC-7B2EE9562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062" y="971026"/>
            <a:ext cx="1590308" cy="184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04640AF-448A-4F45-B152-8175D9207721}"/>
              </a:ext>
            </a:extLst>
          </p:cNvPr>
          <p:cNvSpPr txBox="1">
            <a:spLocks/>
          </p:cNvSpPr>
          <p:nvPr/>
        </p:nvSpPr>
        <p:spPr>
          <a:xfrm>
            <a:off x="335361" y="4011960"/>
            <a:ext cx="3474986" cy="13689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b="1" dirty="0"/>
              <a:t>Professor </a:t>
            </a:r>
            <a:r>
              <a:rPr lang="en-GB" sz="2200" b="1" dirty="0" err="1"/>
              <a:t>Zailina</a:t>
            </a:r>
            <a:r>
              <a:rPr lang="en-GB" sz="2200" b="1" dirty="0"/>
              <a:t> </a:t>
            </a:r>
            <a:r>
              <a:rPr lang="en-GB" sz="2200" b="1" dirty="0" err="1"/>
              <a:t>Hashim</a:t>
            </a:r>
            <a:endParaRPr lang="en-GB" sz="2200" b="1" dirty="0"/>
          </a:p>
          <a:p>
            <a:pPr marL="0" indent="0">
              <a:buNone/>
            </a:pPr>
            <a:r>
              <a:rPr lang="en-GB" sz="1800" dirty="0"/>
              <a:t>Professor of Environmental &amp; Occupational Medicine</a:t>
            </a:r>
          </a:p>
          <a:p>
            <a:pPr marL="0" indent="0">
              <a:buNone/>
            </a:pPr>
            <a:r>
              <a:rPr lang="en-GB" sz="1800" dirty="0" err="1"/>
              <a:t>Universiti</a:t>
            </a:r>
            <a:r>
              <a:rPr lang="en-GB" sz="1800" dirty="0"/>
              <a:t> Putra Malaysia</a:t>
            </a:r>
          </a:p>
          <a:p>
            <a:endParaRPr lang="en-GB" sz="2400" dirty="0"/>
          </a:p>
          <a:p>
            <a:pPr>
              <a:buFont typeface="Arial" panose="020B0604020202020204" pitchFamily="34" charset="0"/>
              <a:buNone/>
            </a:pPr>
            <a:endParaRPr lang="en-GB" sz="1100" dirty="0"/>
          </a:p>
          <a:p>
            <a:pPr>
              <a:buFont typeface="Arial" panose="020B0604020202020204" pitchFamily="34" charset="0"/>
              <a:buNone/>
            </a:pPr>
            <a:endParaRPr lang="en-GB" sz="1200" dirty="0"/>
          </a:p>
          <a:p>
            <a:pPr>
              <a:buFont typeface="Arial" panose="020B0604020202020204" pitchFamily="34" charset="0"/>
              <a:buNone/>
            </a:pPr>
            <a:endParaRPr lang="en-GB" sz="2400" dirty="0"/>
          </a:p>
        </p:txBody>
      </p:sp>
      <p:pic>
        <p:nvPicPr>
          <p:cNvPr id="2054" name="Picture 6" descr="http://www.medic.upm.edu.my/summer-uploads/20170504100542blobid2.jpg">
            <a:extLst>
              <a:ext uri="{FF2B5EF4-FFF2-40B4-BE49-F238E27FC236}">
                <a16:creationId xmlns:a16="http://schemas.microsoft.com/office/drawing/2014/main" id="{5917527B-D7D8-4F9F-85E2-64E533728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735" y="3818085"/>
            <a:ext cx="1484433" cy="222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69E5BBF-AFBB-4392-B615-1FC364C8E32F}"/>
              </a:ext>
            </a:extLst>
          </p:cNvPr>
          <p:cNvSpPr txBox="1">
            <a:spLocks/>
          </p:cNvSpPr>
          <p:nvPr/>
        </p:nvSpPr>
        <p:spPr>
          <a:xfrm>
            <a:off x="6501699" y="1251442"/>
            <a:ext cx="3474986" cy="136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Professor Noor </a:t>
            </a:r>
            <a:r>
              <a:rPr lang="en-GB" sz="2000" b="1" dirty="0" err="1"/>
              <a:t>Hasim</a:t>
            </a:r>
            <a:r>
              <a:rPr lang="en-GB" sz="2000" b="1" dirty="0"/>
              <a:t> Ismail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/>
              <a:t>Professor of Community Health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/>
              <a:t>University </a:t>
            </a:r>
            <a:r>
              <a:rPr lang="en-GB" sz="1800" dirty="0" err="1"/>
              <a:t>Kebangsaan</a:t>
            </a:r>
            <a:r>
              <a:rPr lang="en-GB" sz="1800" dirty="0"/>
              <a:t> Malaysia</a:t>
            </a:r>
          </a:p>
          <a:p>
            <a:endParaRPr lang="en-GB" sz="2000" dirty="0"/>
          </a:p>
          <a:p>
            <a:endParaRPr lang="en-GB" sz="2400" dirty="0"/>
          </a:p>
          <a:p>
            <a:pPr>
              <a:buFont typeface="Arial" panose="020B0604020202020204" pitchFamily="34" charset="0"/>
              <a:buNone/>
            </a:pPr>
            <a:endParaRPr lang="en-GB" sz="1100" dirty="0"/>
          </a:p>
          <a:p>
            <a:pPr>
              <a:buFont typeface="Arial" panose="020B0604020202020204" pitchFamily="34" charset="0"/>
              <a:buNone/>
            </a:pPr>
            <a:endParaRPr lang="en-GB" sz="1200" dirty="0"/>
          </a:p>
          <a:p>
            <a:pPr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F005F83-C72E-4E9C-908A-6361139AA671}"/>
              </a:ext>
            </a:extLst>
          </p:cNvPr>
          <p:cNvSpPr txBox="1">
            <a:spLocks/>
          </p:cNvSpPr>
          <p:nvPr/>
        </p:nvSpPr>
        <p:spPr>
          <a:xfrm>
            <a:off x="6501699" y="4049797"/>
            <a:ext cx="3474986" cy="136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Professor Kamran </a:t>
            </a:r>
            <a:r>
              <a:rPr lang="en-GB" sz="2000" b="1" dirty="0" err="1"/>
              <a:t>Sidiqqi</a:t>
            </a:r>
            <a:r>
              <a:rPr lang="en-GB" sz="2000" b="1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/>
              <a:t>Professor of Public Health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/>
              <a:t>University of York</a:t>
            </a:r>
          </a:p>
          <a:p>
            <a:endParaRPr lang="en-GB" sz="2000" dirty="0"/>
          </a:p>
          <a:p>
            <a:endParaRPr lang="en-GB" sz="2400" dirty="0"/>
          </a:p>
          <a:p>
            <a:pPr>
              <a:buFont typeface="Arial" panose="020B0604020202020204" pitchFamily="34" charset="0"/>
              <a:buNone/>
            </a:pPr>
            <a:endParaRPr lang="en-GB" sz="1100" dirty="0"/>
          </a:p>
          <a:p>
            <a:pPr>
              <a:buFont typeface="Arial" panose="020B0604020202020204" pitchFamily="34" charset="0"/>
              <a:buNone/>
            </a:pPr>
            <a:endParaRPr lang="en-GB" sz="1200" dirty="0"/>
          </a:p>
          <a:p>
            <a:pPr>
              <a:buFont typeface="Arial" panose="020B0604020202020204" pitchFamily="34" charset="0"/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3780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Digital and online information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6733097" cy="5184576"/>
          </a:xfrm>
        </p:spPr>
        <p:txBody>
          <a:bodyPr>
            <a:normAutofit/>
          </a:bodyPr>
          <a:lstStyle/>
          <a:p>
            <a:r>
              <a:rPr lang="en-GB" sz="2000" dirty="0"/>
              <a:t>The presentations will be brought together on a website after the workshop</a:t>
            </a:r>
          </a:p>
          <a:p>
            <a:r>
              <a:rPr lang="en-GB" sz="2000" dirty="0">
                <a:hlinkClick r:id="rId2"/>
              </a:rPr>
              <a:t>www.smokefreehomes.network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Please also tweet to share questions and thoughts</a:t>
            </a:r>
          </a:p>
          <a:p>
            <a:r>
              <a:rPr lang="en-GB" sz="2000" dirty="0"/>
              <a:t>@</a:t>
            </a:r>
            <a:r>
              <a:rPr lang="en-GB" sz="2000" dirty="0" err="1"/>
              <a:t>SFHWorkshopKL</a:t>
            </a:r>
            <a:endParaRPr lang="en-GB" sz="2000" dirty="0"/>
          </a:p>
          <a:p>
            <a:r>
              <a:rPr lang="en-GB" sz="2000" dirty="0"/>
              <a:t>#SmokeFreeKL18 </a:t>
            </a:r>
          </a:p>
          <a:p>
            <a:endParaRPr lang="en-GB" sz="2400" dirty="0"/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5122" name="Picture 2" descr="Twitter">
            <a:extLst>
              <a:ext uri="{FF2B5EF4-FFF2-40B4-BE49-F238E27FC236}">
                <a16:creationId xmlns:a16="http://schemas.microsoft.com/office/drawing/2014/main" id="{461F786F-BFAE-4B07-8049-403038598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941" y="3746175"/>
            <a:ext cx="1758256" cy="175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icture">
            <a:extLst>
              <a:ext uri="{FF2B5EF4-FFF2-40B4-BE49-F238E27FC236}">
                <a16:creationId xmlns:a16="http://schemas.microsoft.com/office/drawing/2014/main" id="{5C0F6354-BE9D-4F05-96DC-A4A0970F6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941" y="917067"/>
            <a:ext cx="1494518" cy="175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3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371" y="457200"/>
            <a:ext cx="11760629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/>
              <a:t>Health effects of SHS</a:t>
            </a:r>
            <a:endParaRPr lang="en-GB" sz="2800" b="1" baseline="-25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690" y="1260936"/>
            <a:ext cx="6236833" cy="894431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defRPr/>
            </a:pPr>
            <a:r>
              <a:rPr lang="en-GB" sz="2200" dirty="0"/>
              <a:t>SHS causes 600,000 deaths per annum globally</a:t>
            </a:r>
          </a:p>
          <a:p>
            <a:pPr lvl="0" eaLnBrk="1" hangingPunct="1">
              <a:lnSpc>
                <a:spcPct val="80000"/>
              </a:lnSpc>
              <a:defRPr/>
            </a:pPr>
            <a:r>
              <a:rPr lang="en-GB" sz="2200" dirty="0"/>
              <a:t>1% of global health burden of mortality</a:t>
            </a:r>
          </a:p>
          <a:p>
            <a:pPr lvl="0" eaLnBrk="1" hangingPunct="1">
              <a:lnSpc>
                <a:spcPct val="80000"/>
              </a:lnSpc>
              <a:defRPr/>
            </a:pPr>
            <a:endParaRPr lang="en-GB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124" y="2235199"/>
            <a:ext cx="8434830" cy="462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447" y="6648448"/>
            <a:ext cx="26098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9ABD873-854B-4A23-A965-55241BEB29EA}"/>
              </a:ext>
            </a:extLst>
          </p:cNvPr>
          <p:cNvSpPr/>
          <p:nvPr/>
        </p:nvSpPr>
        <p:spPr>
          <a:xfrm>
            <a:off x="6096000" y="1261059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40% of children are exposed to SHS regularly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&gt;400 million children in SE Asia exposed to SHS </a:t>
            </a:r>
          </a:p>
        </p:txBody>
      </p:sp>
    </p:spTree>
    <p:extLst>
      <p:ext uri="{BB962C8B-B14F-4D97-AF65-F5344CB8AC3E}">
        <p14:creationId xmlns:p14="http://schemas.microsoft.com/office/powerpoint/2010/main" val="200882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Let’s get started - why are smoke-free homes important?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6733097" cy="5184576"/>
          </a:xfrm>
        </p:spPr>
        <p:txBody>
          <a:bodyPr>
            <a:normAutofit/>
          </a:bodyPr>
          <a:lstStyle/>
          <a:p>
            <a:r>
              <a:rPr lang="en-GB" sz="2000" dirty="0"/>
              <a:t>Professor Amanda Amos</a:t>
            </a:r>
          </a:p>
          <a:p>
            <a:endParaRPr lang="en-GB" sz="2000" dirty="0"/>
          </a:p>
          <a:p>
            <a:endParaRPr lang="en-GB" sz="2400" dirty="0"/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9269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10947</TotalTime>
  <Words>286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Welcome – Selamat Datang</vt:lpstr>
      <vt:lpstr>The workshop</vt:lpstr>
      <vt:lpstr>PowerPoint Presentation</vt:lpstr>
      <vt:lpstr>PowerPoint Presentation</vt:lpstr>
      <vt:lpstr>PowerPoint Presentation</vt:lpstr>
      <vt:lpstr>Some introductions</vt:lpstr>
      <vt:lpstr>Digital and online information</vt:lpstr>
      <vt:lpstr>Health effects of SHS</vt:lpstr>
      <vt:lpstr>Let’s get started - why are smoke-free homes important?</vt:lpstr>
    </vt:vector>
  </TitlesOfParts>
  <Company>University of Aberdeen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AFRESH</dc:title>
  <dc:creator>Dobson, Ruaraidh</dc:creator>
  <cp:lastModifiedBy>Sean Semple</cp:lastModifiedBy>
  <cp:revision>125</cp:revision>
  <cp:lastPrinted>2017-05-10T15:10:05Z</cp:lastPrinted>
  <dcterms:created xsi:type="dcterms:W3CDTF">2016-11-15T15:41:54Z</dcterms:created>
  <dcterms:modified xsi:type="dcterms:W3CDTF">2018-05-07T03:06:07Z</dcterms:modified>
</cp:coreProperties>
</file>