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3" r:id="rId2"/>
    <p:sldId id="395" r:id="rId3"/>
    <p:sldId id="363" r:id="rId4"/>
    <p:sldId id="396" r:id="rId5"/>
    <p:sldId id="394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iehallion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2" autoAdjust="0"/>
    <p:restoredTop sz="90053" autoAdjust="0"/>
  </p:normalViewPr>
  <p:slideViewPr>
    <p:cSldViewPr snapToGrid="0" showGuides="1">
      <p:cViewPr varScale="1">
        <p:scale>
          <a:sx n="62" d="100"/>
          <a:sy n="62" d="100"/>
        </p:scale>
        <p:origin x="107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0AFE7-D3E1-456D-B9D9-9FE7A0DA0F6D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297DB-8E9D-42AD-9088-ECAC598356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79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9F4DE545-5B86-4F60-91A0-E0D6BBD84425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1" tIns="45555" rIns="91111" bIns="4555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111" tIns="45555" rIns="91111" bIns="455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CB14B820-B188-4C4C-B5D3-32BB808A7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81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56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48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83E08D-8E7E-4658-873A-94BB22532F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F6366E-3434-441C-B394-DDDADC15B5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44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0955AC-11CF-46BC-977A-70D186643E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B975CE-0472-41BD-8BF5-1B1F3F9DC9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3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0DD1E9-79A5-44F1-83F6-637CCFACEB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3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FD1086-F52E-4FCB-972F-E75522230D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9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7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7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20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93922" y="726868"/>
            <a:ext cx="6430297" cy="1192817"/>
          </a:xfrm>
        </p:spPr>
        <p:txBody>
          <a:bodyPr>
            <a:noAutofit/>
          </a:bodyPr>
          <a:lstStyle/>
          <a:p>
            <a:r>
              <a:rPr lang="en-GB" sz="4800" dirty="0">
                <a:latin typeface="+mn-lt"/>
                <a:cs typeface="Arial" panose="020B0604020202020204" pitchFamily="34" charset="0"/>
              </a:rPr>
              <a:t>Providing visual feedback on SHS levels</a:t>
            </a:r>
          </a:p>
        </p:txBody>
      </p:sp>
      <p:sp>
        <p:nvSpPr>
          <p:cNvPr id="3" name="Rectangle 2"/>
          <p:cNvSpPr/>
          <p:nvPr/>
        </p:nvSpPr>
        <p:spPr>
          <a:xfrm>
            <a:off x="3717906" y="4847860"/>
            <a:ext cx="4465113" cy="698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80000"/>
              </a:lnSpc>
            </a:pPr>
            <a:r>
              <a:rPr lang="en-US" sz="4800" dirty="0"/>
              <a:t>Tutorial</a:t>
            </a:r>
            <a:endParaRPr lang="en-GB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C64BCC-C356-49C6-897E-2B6691832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113" y="2253403"/>
            <a:ext cx="5236700" cy="217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2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667" y="457200"/>
            <a:ext cx="11472333" cy="66833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/>
              <a:t>This has evolved…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7075" y="1125539"/>
            <a:ext cx="11259565" cy="5638676"/>
          </a:xfrm>
        </p:spPr>
        <p:txBody>
          <a:bodyPr>
            <a:normAutofit/>
          </a:bodyPr>
          <a:lstStyle/>
          <a:p>
            <a:r>
              <a:rPr lang="en-GB" sz="2000" dirty="0"/>
              <a:t>Image from BHETSE to</a:t>
            </a:r>
          </a:p>
          <a:p>
            <a:r>
              <a:rPr lang="en-GB" sz="2000" dirty="0"/>
              <a:t> REFRESH</a:t>
            </a:r>
          </a:p>
          <a:p>
            <a:r>
              <a:rPr lang="en-GB" sz="2000" dirty="0"/>
              <a:t>AFRESH/TACKSHS</a:t>
            </a:r>
          </a:p>
          <a:p>
            <a:endParaRPr lang="en-GB" sz="2000" dirty="0"/>
          </a:p>
          <a:p>
            <a:r>
              <a:rPr lang="en-GB" sz="2000" dirty="0"/>
              <a:t>How to provide complex data and concepts to a lay audience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551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2800" b="1" dirty="0"/>
              <a:t>BHETSE – bar workers’ exposure to SHS</a:t>
            </a:r>
            <a:endParaRPr lang="en-US" altLang="en-US" sz="2800" b="1" dirty="0"/>
          </a:p>
        </p:txBody>
      </p:sp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1412875"/>
            <a:ext cx="9505951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41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667" y="457200"/>
            <a:ext cx="11472333" cy="66833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/>
              <a:t>First Steps feedback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7075" y="1340768"/>
            <a:ext cx="11259565" cy="4824536"/>
          </a:xfrm>
        </p:spPr>
        <p:txBody>
          <a:bodyPr/>
          <a:lstStyle/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1400" dirty="0"/>
          </a:p>
          <a:p>
            <a:endParaRPr lang="en-GB" sz="28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7751402-7223-469B-991D-821463EE7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40" y="1052736"/>
            <a:ext cx="10108558" cy="523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769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667" y="457200"/>
            <a:ext cx="11472333" cy="66833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/>
              <a:t>TACKSHS feedback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7075" y="1340768"/>
            <a:ext cx="11259565" cy="4824536"/>
          </a:xfrm>
        </p:spPr>
        <p:txBody>
          <a:bodyPr/>
          <a:lstStyle/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1400" dirty="0"/>
          </a:p>
          <a:p>
            <a:endParaRPr lang="en-GB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A8C011-21D2-4789-BF29-6717B12085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30" r="11704" b="2288"/>
          <a:stretch/>
        </p:blipFill>
        <p:spPr>
          <a:xfrm>
            <a:off x="1120125" y="1340769"/>
            <a:ext cx="8938275" cy="482453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95440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12991</TotalTime>
  <Words>44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Providing visual feedback on SHS levels</vt:lpstr>
      <vt:lpstr>This has evolved…</vt:lpstr>
      <vt:lpstr>BHETSE – bar workers’ exposure to SHS</vt:lpstr>
      <vt:lpstr>First Steps feedback</vt:lpstr>
      <vt:lpstr>TACKSHS feedback</vt:lpstr>
    </vt:vector>
  </TitlesOfParts>
  <Company>University of Aberdeen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AFRESH</dc:title>
  <dc:creator>Dobson, Ruaraidh</dc:creator>
  <cp:lastModifiedBy>Sean Semple</cp:lastModifiedBy>
  <cp:revision>140</cp:revision>
  <cp:lastPrinted>2017-05-10T15:10:05Z</cp:lastPrinted>
  <dcterms:created xsi:type="dcterms:W3CDTF">2016-11-15T15:41:54Z</dcterms:created>
  <dcterms:modified xsi:type="dcterms:W3CDTF">2018-05-08T00:17:52Z</dcterms:modified>
</cp:coreProperties>
</file>