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2" r:id="rId3"/>
    <p:sldId id="282" r:id="rId4"/>
    <p:sldId id="257" r:id="rId5"/>
    <p:sldId id="258" r:id="rId6"/>
    <p:sldId id="273" r:id="rId7"/>
    <p:sldId id="263" r:id="rId8"/>
    <p:sldId id="281" r:id="rId9"/>
    <p:sldId id="280" r:id="rId10"/>
    <p:sldId id="264" r:id="rId11"/>
    <p:sldId id="274" r:id="rId12"/>
    <p:sldId id="277" r:id="rId13"/>
    <p:sldId id="279" r:id="rId14"/>
    <p:sldId id="278" r:id="rId15"/>
    <p:sldId id="270" r:id="rId16"/>
    <p:sldId id="271" r:id="rId17"/>
    <p:sldId id="272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E0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75" d="100"/>
          <a:sy n="75" d="100"/>
        </p:scale>
        <p:origin x="1134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6B563-F5FB-4B95-AA0D-090F3E59E8B5}" type="datetimeFigureOut">
              <a:rPr lang="en-GB" smtClean="0"/>
              <a:t>27/04/2016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6A42C-FCCA-49E4-B115-9476FEDA3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328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6A42C-FCCA-49E4-B115-9476FEDA3E8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90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7909-42CE-41C9-B014-1220C7EEFFF3}" type="datetimeFigureOut">
              <a:rPr lang="en-GB" smtClean="0"/>
              <a:t>27/04/2016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7F4E-ACC5-4F2E-944C-2F6376C5D7C5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University of Aberdeen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09414" y="406083"/>
            <a:ext cx="1571625" cy="62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:\Users\rachel\AppData\Local\Microsoft\Windows\INetCache\Content.Outlook\1QSKBM1P\MRC logo.JPG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652" y="377508"/>
            <a:ext cx="1428750" cy="652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1505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7909-42CE-41C9-B014-1220C7EEFFF3}" type="datetimeFigureOut">
              <a:rPr lang="en-GB" smtClean="0"/>
              <a:t>27/04/2016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7F4E-ACC5-4F2E-944C-2F6376C5D7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572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7909-42CE-41C9-B014-1220C7EEFFF3}" type="datetimeFigureOut">
              <a:rPr lang="en-GB" smtClean="0"/>
              <a:t>27/04/2016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7F4E-ACC5-4F2E-944C-2F6376C5D7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054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7909-42CE-41C9-B014-1220C7EEFFF3}" type="datetimeFigureOut">
              <a:rPr lang="en-GB" smtClean="0"/>
              <a:t>27/04/2016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7F4E-ACC5-4F2E-944C-2F6376C5D7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93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7909-42CE-41C9-B014-1220C7EEFFF3}" type="datetimeFigureOut">
              <a:rPr lang="en-GB" smtClean="0"/>
              <a:t>27/04/2016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7F4E-ACC5-4F2E-944C-2F6376C5D7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87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7909-42CE-41C9-B014-1220C7EEFFF3}" type="datetimeFigureOut">
              <a:rPr lang="en-GB" smtClean="0"/>
              <a:t>27/04/2016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7F4E-ACC5-4F2E-944C-2F6376C5D7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687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7909-42CE-41C9-B014-1220C7EEFFF3}" type="datetimeFigureOut">
              <a:rPr lang="en-GB" smtClean="0"/>
              <a:t>27/04/2016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7F4E-ACC5-4F2E-944C-2F6376C5D7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147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7909-42CE-41C9-B014-1220C7EEFFF3}" type="datetimeFigureOut">
              <a:rPr lang="en-GB" smtClean="0"/>
              <a:t>27/04/2016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7F4E-ACC5-4F2E-944C-2F6376C5D7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169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7909-42CE-41C9-B014-1220C7EEFFF3}" type="datetimeFigureOut">
              <a:rPr lang="en-GB" smtClean="0"/>
              <a:t>27/04/2016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7F4E-ACC5-4F2E-944C-2F6376C5D7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489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7909-42CE-41C9-B014-1220C7EEFFF3}" type="datetimeFigureOut">
              <a:rPr lang="en-GB" smtClean="0"/>
              <a:t>27/04/2016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7F4E-ACC5-4F2E-944C-2F6376C5D7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428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7909-42CE-41C9-B014-1220C7EEFFF3}" type="datetimeFigureOut">
              <a:rPr lang="en-GB" smtClean="0"/>
              <a:t>27/04/2016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7F4E-ACC5-4F2E-944C-2F6376C5D7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070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D7909-42CE-41C9-B014-1220C7EEFFF3}" type="datetimeFigureOut">
              <a:rPr lang="en-GB" smtClean="0"/>
              <a:t>27/04/2016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47F4E-ACC5-4F2E-944C-2F6376C5D7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03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uaraidh.Dobson@abdn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ruaraidh.dobon@abdn.ac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uaraidh.Dobson@abdn.ac.uk" TargetMode="External"/><Relationship Id="rId2" Type="http://schemas.openxmlformats.org/officeDocument/2006/relationships/hyperlink" Target="http://smokefreehomes.network/AFRESH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Using the AFRESH software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Ruaraidh Dobson</a:t>
            </a:r>
          </a:p>
          <a:p>
            <a:r>
              <a:rPr lang="en-GB" dirty="0" smtClean="0"/>
              <a:t>University of Aberdeen</a:t>
            </a:r>
          </a:p>
          <a:p>
            <a:r>
              <a:rPr lang="en-GB" dirty="0" smtClean="0">
                <a:hlinkClick r:id="rId3"/>
              </a:rPr>
              <a:t>Ruaraidh.Dobson@abdn.ac.uk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V1.0 27/04/2016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01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 your Dylos was switched off and on…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51120" cy="4351338"/>
          </a:xfrm>
        </p:spPr>
        <p:txBody>
          <a:bodyPr/>
          <a:lstStyle/>
          <a:p>
            <a:r>
              <a:rPr lang="en-GB" dirty="0" smtClean="0"/>
              <a:t>…you might see this screen.</a:t>
            </a:r>
          </a:p>
          <a:p>
            <a:r>
              <a:rPr lang="en-GB" dirty="0" smtClean="0"/>
              <a:t>You may wish only to choose the largest sections of data, otherwise the graph will be difficult to interpret (and not very useful, as below)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36470"/>
            <a:ext cx="4105275" cy="2362200"/>
          </a:xfrm>
          <a:prstGeom prst="rect">
            <a:avLst/>
          </a:prstGeom>
        </p:spPr>
      </p:pic>
      <p:pic>
        <p:nvPicPr>
          <p:cNvPr id="2050" name="Picture 2" descr="C:\Users\s02rd5\Documents\Dylos Logs\Log_150717_120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00" y="4349667"/>
            <a:ext cx="2855495" cy="214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93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When the report is generated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00863" cy="4351338"/>
          </a:xfrm>
        </p:spPr>
        <p:txBody>
          <a:bodyPr/>
          <a:lstStyle/>
          <a:p>
            <a:r>
              <a:rPr lang="en-GB" dirty="0" smtClean="0"/>
              <a:t>You can see the report in the right hand panel</a:t>
            </a:r>
          </a:p>
          <a:p>
            <a:r>
              <a:rPr lang="en-GB" dirty="0" smtClean="0"/>
              <a:t>If you haven’t changed the settings, it should also open automatically in Internet Explorer, Firefox or Google </a:t>
            </a:r>
            <a:r>
              <a:rPr lang="en-GB" dirty="0" smtClean="0"/>
              <a:t>Chrome</a:t>
            </a:r>
          </a:p>
          <a:p>
            <a:r>
              <a:rPr lang="en-GB" dirty="0" smtClean="0"/>
              <a:t>The report can be skimmed in your browser, but should be printed from a PDF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603" y="1825625"/>
            <a:ext cx="5942541" cy="445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8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Opening a PDF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34000" cy="435133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PDF </a:t>
            </a:r>
            <a:r>
              <a:rPr lang="en-GB" dirty="0" smtClean="0"/>
              <a:t>files </a:t>
            </a:r>
            <a:r>
              <a:rPr lang="en-GB" dirty="0" smtClean="0"/>
              <a:t>are easy to email and always </a:t>
            </a:r>
            <a:r>
              <a:rPr lang="en-GB" dirty="0" smtClean="0"/>
              <a:t>look (and print) </a:t>
            </a:r>
            <a:r>
              <a:rPr lang="en-GB" dirty="0" smtClean="0"/>
              <a:t>the same on different computers.</a:t>
            </a:r>
          </a:p>
          <a:p>
            <a:r>
              <a:rPr lang="en-GB" dirty="0" smtClean="0"/>
              <a:t>Click </a:t>
            </a:r>
            <a:r>
              <a:rPr lang="en-GB" dirty="0" smtClean="0"/>
              <a:t>on the PDF button to open it when your report has been generated.</a:t>
            </a:r>
          </a:p>
          <a:p>
            <a:r>
              <a:rPr lang="en-GB" dirty="0" smtClean="0"/>
              <a:t>Note – you’ll need Adobe Reader or similar software to open PDFs. This usually comes with your computer, or you can download it for free.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136" b="78182"/>
          <a:stretch/>
        </p:blipFill>
        <p:spPr>
          <a:xfrm>
            <a:off x="7076209" y="365125"/>
            <a:ext cx="4409209" cy="1246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825625"/>
            <a:ext cx="5791200" cy="453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8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Printing your </a:t>
            </a:r>
            <a:r>
              <a:rPr lang="en-GB" dirty="0" smtClean="0"/>
              <a:t>report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193111" cy="4707522"/>
          </a:xfrm>
        </p:spPr>
        <p:txBody>
          <a:bodyPr>
            <a:normAutofit/>
          </a:bodyPr>
          <a:lstStyle/>
          <a:p>
            <a:r>
              <a:rPr lang="en-GB" dirty="0" smtClean="0"/>
              <a:t>Open the PDF</a:t>
            </a:r>
            <a:endParaRPr lang="en-GB" dirty="0" smtClean="0"/>
          </a:p>
          <a:p>
            <a:r>
              <a:rPr lang="en-GB" dirty="0" smtClean="0"/>
              <a:t>Then </a:t>
            </a:r>
            <a:r>
              <a:rPr lang="en-GB" dirty="0" smtClean="0"/>
              <a:t>go to File and click Print (or press Ctrl-P)</a:t>
            </a:r>
          </a:p>
          <a:p>
            <a:pPr lvl="1"/>
            <a:r>
              <a:rPr lang="en-GB" dirty="0" smtClean="0"/>
              <a:t>It’s best to print in colour if you can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642" y="1825625"/>
            <a:ext cx="6646111" cy="357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9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 your reports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37747" cy="4351338"/>
          </a:xfrm>
        </p:spPr>
        <p:txBody>
          <a:bodyPr/>
          <a:lstStyle/>
          <a:p>
            <a:r>
              <a:rPr lang="en-GB" dirty="0" smtClean="0"/>
              <a:t>By default, logs can be found in My Documents\Dylos Logs</a:t>
            </a:r>
          </a:p>
          <a:p>
            <a:r>
              <a:rPr lang="en-GB" dirty="0" smtClean="0"/>
              <a:t>All the files have the name you gave the log under “Subject Name”, or a default name based on the date and time</a:t>
            </a:r>
          </a:p>
          <a:p>
            <a:r>
              <a:rPr lang="en-GB" dirty="0" smtClean="0"/>
              <a:t>There are lots of files, but the only ones you need to worry about are those ending in “PDF” and “HTML”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264" y="1825625"/>
            <a:ext cx="6166183" cy="369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Making a comparison report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When the </a:t>
            </a:r>
            <a:r>
              <a:rPr lang="en-GB" dirty="0" err="1" smtClean="0"/>
              <a:t>Dylos</a:t>
            </a:r>
            <a:r>
              <a:rPr lang="en-GB" dirty="0" smtClean="0"/>
              <a:t> has been in a home for a second time, we want to compare the two results using a comparison report</a:t>
            </a:r>
          </a:p>
          <a:p>
            <a:r>
              <a:rPr lang="en-GB" dirty="0" smtClean="0"/>
              <a:t>This shows if the client has made an improvement and whether the home is now safe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581" t="16698" r="69768" b="55767"/>
          <a:stretch/>
        </p:blipFill>
        <p:spPr>
          <a:xfrm>
            <a:off x="4522381" y="3721395"/>
            <a:ext cx="3147238" cy="236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7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Comparing two logs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227" y="2539639"/>
            <a:ext cx="4114800" cy="129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85164" y="1367522"/>
            <a:ext cx="270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Choose the </a:t>
            </a:r>
            <a:r>
              <a:rPr lang="en-GB" b="1" dirty="0" smtClean="0"/>
              <a:t>earlier</a:t>
            </a:r>
            <a:r>
              <a:rPr lang="en-GB" dirty="0" smtClean="0"/>
              <a:t> log using this button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338454" y="4079549"/>
            <a:ext cx="270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Choose the </a:t>
            </a:r>
            <a:r>
              <a:rPr lang="en-GB" b="1" dirty="0" smtClean="0"/>
              <a:t>later </a:t>
            </a:r>
            <a:r>
              <a:rPr lang="en-GB" dirty="0" smtClean="0"/>
              <a:t>log using this button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691745" y="3429001"/>
            <a:ext cx="124691" cy="6505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754090" y="2078415"/>
            <a:ext cx="124691" cy="7843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47309" y="4968911"/>
            <a:ext cx="270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Then click Compare to produce the report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364182" y="3740377"/>
            <a:ext cx="748145" cy="12064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62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Printing the comparison report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is just like printing a standard report</a:t>
            </a:r>
          </a:p>
          <a:p>
            <a:r>
              <a:rPr lang="en-GB" dirty="0" smtClean="0"/>
              <a:t>Press the Open PDF button and print from there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773" y="2971800"/>
            <a:ext cx="7620000" cy="5715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8198427" y="2639291"/>
            <a:ext cx="727364" cy="9455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62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 you find a bug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Email me at </a:t>
            </a:r>
            <a:r>
              <a:rPr lang="en-GB" dirty="0" smtClean="0">
                <a:hlinkClick r:id="rId2"/>
              </a:rPr>
              <a:t>ruaraidh.dobon@abdn.ac.uk</a:t>
            </a:r>
            <a:endParaRPr lang="en-GB" dirty="0" smtClean="0"/>
          </a:p>
          <a:p>
            <a:r>
              <a:rPr lang="en-GB" dirty="0" smtClean="0"/>
              <a:t>Include a full description of what you were doing and what happened.</a:t>
            </a:r>
          </a:p>
          <a:p>
            <a:r>
              <a:rPr lang="en-GB" dirty="0" smtClean="0"/>
              <a:t>If you can, include a screenshot with your email (press “</a:t>
            </a:r>
            <a:r>
              <a:rPr lang="en-GB" dirty="0" err="1" smtClean="0"/>
              <a:t>prt</a:t>
            </a:r>
            <a:r>
              <a:rPr lang="en-GB" dirty="0" smtClean="0"/>
              <a:t> </a:t>
            </a:r>
            <a:r>
              <a:rPr lang="en-GB" dirty="0" err="1" smtClean="0"/>
              <a:t>scn</a:t>
            </a:r>
            <a:r>
              <a:rPr lang="en-GB" dirty="0" smtClean="0"/>
              <a:t>” at the top right of your keyboard, then paste into an email)</a:t>
            </a:r>
          </a:p>
          <a:p>
            <a:r>
              <a:rPr lang="en-GB" dirty="0" smtClean="0"/>
              <a:t>Then, attach the following files to the email:</a:t>
            </a:r>
          </a:p>
          <a:p>
            <a:pPr lvl="1"/>
            <a:r>
              <a:rPr lang="en-GB" dirty="0" smtClean="0"/>
              <a:t>C:\Program Files\</a:t>
            </a:r>
            <a:r>
              <a:rPr lang="en-GB" dirty="0" err="1" smtClean="0"/>
              <a:t>DylosGUI</a:t>
            </a:r>
            <a:r>
              <a:rPr lang="en-GB" dirty="0" smtClean="0"/>
              <a:t>\debug_log.txt</a:t>
            </a:r>
          </a:p>
          <a:p>
            <a:pPr lvl="1"/>
            <a:r>
              <a:rPr lang="en-GB" dirty="0" smtClean="0"/>
              <a:t>C:\Program Files\</a:t>
            </a:r>
            <a:r>
              <a:rPr lang="en-GB" dirty="0" err="1" smtClean="0"/>
              <a:t>DylosGUI</a:t>
            </a:r>
            <a:r>
              <a:rPr lang="en-GB" dirty="0" smtClean="0"/>
              <a:t>\settings.ini</a:t>
            </a:r>
          </a:p>
          <a:p>
            <a:pPr lvl="1"/>
            <a:r>
              <a:rPr lang="en-GB" dirty="0" smtClean="0"/>
              <a:t>If you can’t find them, look under C:\Program Files (x86)\</a:t>
            </a:r>
            <a:r>
              <a:rPr lang="en-GB" dirty="0" err="1" smtClean="0"/>
              <a:t>DylosGUI</a:t>
            </a:r>
            <a:endParaRPr lang="en-GB" dirty="0" smtClean="0"/>
          </a:p>
          <a:p>
            <a:r>
              <a:rPr lang="en-GB" dirty="0" smtClean="0"/>
              <a:t>Thank you!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2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 will need…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 laptop running Windows XP or later</a:t>
            </a:r>
          </a:p>
          <a:p>
            <a:r>
              <a:rPr lang="en-GB" dirty="0" smtClean="0"/>
              <a:t>A Dylos DC1700</a:t>
            </a:r>
          </a:p>
          <a:p>
            <a:r>
              <a:rPr lang="en-GB" dirty="0" smtClean="0"/>
              <a:t>A USB Serial converter cable</a:t>
            </a:r>
          </a:p>
          <a:p>
            <a:pPr lvl="1"/>
            <a:r>
              <a:rPr lang="en-GB" dirty="0" smtClean="0"/>
              <a:t>This will come with a CD containing a piece of software called a “driver”. You need to install it before you do anything else.</a:t>
            </a:r>
          </a:p>
          <a:p>
            <a:r>
              <a:rPr lang="en-GB" dirty="0" smtClean="0"/>
              <a:t>The AFRESH software</a:t>
            </a:r>
          </a:p>
          <a:p>
            <a:pPr lvl="1"/>
            <a:r>
              <a:rPr lang="en-GB" dirty="0" smtClean="0"/>
              <a:t>You can get this from </a:t>
            </a:r>
            <a:r>
              <a:rPr lang="en-GB" dirty="0" smtClean="0">
                <a:hlinkClick r:id="rId2"/>
              </a:rPr>
              <a:t>http://smokefreehomes.network/AFRESH</a:t>
            </a:r>
            <a:endParaRPr lang="en-GB" dirty="0" smtClean="0"/>
          </a:p>
          <a:p>
            <a:pPr lvl="1"/>
            <a:r>
              <a:rPr lang="en-GB" dirty="0" smtClean="0"/>
              <a:t>You’ll need to be able to install software on your computer. If in doubt, ask your IT department.</a:t>
            </a:r>
          </a:p>
          <a:p>
            <a:pPr lvl="1"/>
            <a:r>
              <a:rPr lang="en-GB" dirty="0" smtClean="0"/>
              <a:t>Be aware that AFRESH is still in development at the moment, so will be a few bugs. If you notice any, please email me at </a:t>
            </a:r>
            <a:r>
              <a:rPr lang="en-GB" dirty="0" smtClean="0">
                <a:hlinkClick r:id="rId3"/>
              </a:rPr>
              <a:t>Ruaraidh.Dobson@abdn.ac.uk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242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Installing AFRESH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19700" cy="4351338"/>
          </a:xfrm>
        </p:spPr>
        <p:txBody>
          <a:bodyPr/>
          <a:lstStyle/>
          <a:p>
            <a:r>
              <a:rPr lang="en-GB" dirty="0" smtClean="0"/>
              <a:t>You’ll need to have an administrator install the software for you.</a:t>
            </a:r>
          </a:p>
          <a:p>
            <a:r>
              <a:rPr lang="en-GB" dirty="0" smtClean="0"/>
              <a:t>Launch the installer and follow the steps.</a:t>
            </a:r>
          </a:p>
          <a:p>
            <a:r>
              <a:rPr lang="en-GB" dirty="0" smtClean="0"/>
              <a:t>The installer will also install a programme called “</a:t>
            </a:r>
            <a:r>
              <a:rPr lang="en-GB" dirty="0" err="1" smtClean="0"/>
              <a:t>wkhtmltox</a:t>
            </a:r>
            <a:r>
              <a:rPr lang="en-GB" dirty="0" smtClean="0"/>
              <a:t>”, which is required to make PDF reports.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727" y="99580"/>
            <a:ext cx="4184073" cy="32461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613" y="3522517"/>
            <a:ext cx="3952813" cy="307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6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of all…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081" y="1690688"/>
            <a:ext cx="5801784" cy="4351338"/>
          </a:xfrm>
        </p:spPr>
      </p:pic>
      <p:sp>
        <p:nvSpPr>
          <p:cNvPr id="6" name="TextBox 5"/>
          <p:cNvSpPr txBox="1"/>
          <p:nvPr/>
        </p:nvSpPr>
        <p:spPr>
          <a:xfrm>
            <a:off x="685800" y="1690688"/>
            <a:ext cx="50915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Make sure that the Dylos is switched on, showing “Logging Data” on the front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Then, plug the Dylos into your laptop or PC with your converter cable</a:t>
            </a:r>
          </a:p>
        </p:txBody>
      </p:sp>
    </p:spTree>
    <p:extLst>
      <p:ext uri="{BB962C8B-B14F-4D97-AF65-F5344CB8AC3E}">
        <p14:creationId xmlns:p14="http://schemas.microsoft.com/office/powerpoint/2010/main" val="189833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Now </a:t>
            </a:r>
            <a:r>
              <a:rPr lang="en-GB" smtClean="0"/>
              <a:t>open AFRESH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should be a start menu icon that looks like this:</a:t>
            </a:r>
          </a:p>
          <a:p>
            <a:r>
              <a:rPr lang="en-GB" dirty="0" smtClean="0"/>
              <a:t>The software should start up.</a:t>
            </a:r>
          </a:p>
          <a:p>
            <a:r>
              <a:rPr lang="en-GB" dirty="0" smtClean="0"/>
              <a:t>You’ll see a </a:t>
            </a:r>
            <a:r>
              <a:rPr lang="en-GB" dirty="0" err="1" smtClean="0"/>
              <a:t>splashscreen</a:t>
            </a:r>
            <a:r>
              <a:rPr lang="en-GB" dirty="0" smtClean="0"/>
              <a:t> like the below, and then…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4449" r="84907" b="31328"/>
          <a:stretch/>
        </p:blipFill>
        <p:spPr>
          <a:xfrm>
            <a:off x="9605872" y="1825625"/>
            <a:ext cx="2300177" cy="361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538" y="3833421"/>
            <a:ext cx="3811541" cy="19343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0083800" y="2038350"/>
            <a:ext cx="508000" cy="142875"/>
          </a:xfrm>
          <a:prstGeom prst="rect">
            <a:avLst/>
          </a:prstGeom>
          <a:solidFill>
            <a:srgbClr val="C8E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002405" y="1990874"/>
            <a:ext cx="1735282" cy="237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AFRESH</a:t>
            </a:r>
            <a:endParaRPr lang="en-GB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31400" y="1855937"/>
            <a:ext cx="511175" cy="141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9805468" y="1800524"/>
            <a:ext cx="1735282" cy="237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AFRESH</a:t>
            </a:r>
            <a:endParaRPr lang="en-GB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40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515" y="1404639"/>
            <a:ext cx="7063487" cy="529761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668780" y="1188719"/>
            <a:ext cx="875433" cy="7385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8640" y="377190"/>
            <a:ext cx="1200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Open a log on your computer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571750" y="102870"/>
            <a:ext cx="2320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Download a log from a Dylos connected to your computer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521478" y="1003339"/>
            <a:ext cx="10392" cy="802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66360" y="184130"/>
            <a:ext cx="163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Make a report</a:t>
            </a:r>
            <a:endParaRPr lang="en-GB" dirty="0"/>
          </a:p>
        </p:txBody>
      </p:sp>
      <p:cxnSp>
        <p:nvCxnSpPr>
          <p:cNvPr id="14" name="Straight Arrow Connector 13"/>
          <p:cNvCxnSpPr>
            <a:stCxn id="13" idx="2"/>
          </p:cNvCxnSpPr>
          <p:nvPr/>
        </p:nvCxnSpPr>
        <p:spPr>
          <a:xfrm flipH="1">
            <a:off x="4249882" y="553462"/>
            <a:ext cx="1734242" cy="14513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3017" y="1843266"/>
            <a:ext cx="1200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Name the log and report</a:t>
            </a:r>
            <a:endParaRPr lang="en-GB" dirty="0"/>
          </a:p>
        </p:txBody>
      </p:sp>
      <p:cxnSp>
        <p:nvCxnSpPr>
          <p:cNvPr id="17" name="Straight Arrow Connector 16"/>
          <p:cNvCxnSpPr>
            <a:stCxn id="16" idx="3"/>
          </p:cNvCxnSpPr>
          <p:nvPr/>
        </p:nvCxnSpPr>
        <p:spPr>
          <a:xfrm>
            <a:off x="1453167" y="2304931"/>
            <a:ext cx="1611111" cy="2681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366007" y="615951"/>
            <a:ext cx="2330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View the current report in your browser</a:t>
            </a:r>
            <a:endParaRPr lang="en-GB" dirty="0"/>
          </a:p>
        </p:txBody>
      </p:sp>
      <p:cxnSp>
        <p:nvCxnSpPr>
          <p:cNvPr id="20" name="Straight Arrow Connector 19"/>
          <p:cNvCxnSpPr>
            <a:stCxn id="25" idx="1"/>
          </p:cNvCxnSpPr>
          <p:nvPr/>
        </p:nvCxnSpPr>
        <p:spPr>
          <a:xfrm flipH="1">
            <a:off x="5049982" y="834204"/>
            <a:ext cx="854653" cy="11705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3017" y="3187775"/>
            <a:ext cx="1998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Open/downloaded log displays here</a:t>
            </a:r>
            <a:endParaRPr lang="en-GB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024148" y="3632116"/>
            <a:ext cx="1040130" cy="2019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904635" y="511038"/>
            <a:ext cx="3156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Quick start – download a log and produce a report in one go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10160314" y="4366512"/>
            <a:ext cx="1998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Report displayed here</a:t>
            </a:r>
            <a:endParaRPr lang="en-GB" dirty="0"/>
          </a:p>
        </p:txBody>
      </p:sp>
      <p:cxnSp>
        <p:nvCxnSpPr>
          <p:cNvPr id="32" name="Straight Arrow Connector 31"/>
          <p:cNvCxnSpPr>
            <a:stCxn id="31" idx="1"/>
          </p:cNvCxnSpPr>
          <p:nvPr/>
        </p:nvCxnSpPr>
        <p:spPr>
          <a:xfrm flipH="1" flipV="1">
            <a:off x="6801888" y="4468091"/>
            <a:ext cx="3358426" cy="2215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0038655" y="3443182"/>
            <a:ext cx="1998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Choose the port your Dylos is attached to</a:t>
            </a:r>
            <a:endParaRPr lang="en-GB" dirty="0"/>
          </a:p>
        </p:txBody>
      </p:sp>
      <p:cxnSp>
        <p:nvCxnSpPr>
          <p:cNvPr id="34" name="Straight Arrow Connector 33"/>
          <p:cNvCxnSpPr>
            <a:stCxn id="33" idx="1"/>
          </p:cNvCxnSpPr>
          <p:nvPr/>
        </p:nvCxnSpPr>
        <p:spPr>
          <a:xfrm flipH="1" flipV="1">
            <a:off x="5712314" y="2421343"/>
            <a:ext cx="4326341" cy="14835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828325" y="1447468"/>
            <a:ext cx="2330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Print the current report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9994319" y="2430101"/>
            <a:ext cx="2330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View a PDF of the report</a:t>
            </a:r>
            <a:endParaRPr lang="en-GB" dirty="0"/>
          </a:p>
        </p:txBody>
      </p:sp>
      <p:cxnSp>
        <p:nvCxnSpPr>
          <p:cNvPr id="29" name="Straight Arrow Connector 28"/>
          <p:cNvCxnSpPr>
            <a:stCxn id="19" idx="1"/>
          </p:cNvCxnSpPr>
          <p:nvPr/>
        </p:nvCxnSpPr>
        <p:spPr>
          <a:xfrm flipH="1">
            <a:off x="6546273" y="939117"/>
            <a:ext cx="2819734" cy="9881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7" idx="1"/>
          </p:cNvCxnSpPr>
          <p:nvPr/>
        </p:nvCxnSpPr>
        <p:spPr>
          <a:xfrm flipH="1">
            <a:off x="7260434" y="1770634"/>
            <a:ext cx="2567891" cy="2341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8" idx="1"/>
          </p:cNvCxnSpPr>
          <p:nvPr/>
        </p:nvCxnSpPr>
        <p:spPr>
          <a:xfrm flipH="1" flipV="1">
            <a:off x="7995626" y="2392810"/>
            <a:ext cx="1998693" cy="3604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396867" y="4963925"/>
            <a:ext cx="6878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DON’T PANIC!</a:t>
            </a:r>
          </a:p>
          <a:p>
            <a:r>
              <a:rPr lang="en-GB" sz="3600" dirty="0" smtClean="0">
                <a:solidFill>
                  <a:srgbClr val="FF0000"/>
                </a:solidFill>
              </a:rPr>
              <a:t>It looks more complicated than it is.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6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536" y="2610216"/>
            <a:ext cx="4114800" cy="3390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Settings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726430" y="1927859"/>
            <a:ext cx="369570" cy="9226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114800" y="1284653"/>
            <a:ext cx="422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Choose where to save reports. By default, this will be My Documents\Dylos Logs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45870" y="2069572"/>
            <a:ext cx="28689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If this is ticked, your web browser will automatically open new reports when they are generated (recommended)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71850" y="3105149"/>
            <a:ext cx="822960" cy="1495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1008" y="4230258"/>
            <a:ext cx="2868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Choose a different template for producing air quality reports.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231573" y="4290269"/>
            <a:ext cx="963237" cy="2713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167255" y="4867929"/>
            <a:ext cx="38180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Make a PDF file containing the report (recommended). That makes it a lot easier to send the report from one computer to another. By default, PDF files are stored in My Documents\Dylos Logs </a:t>
            </a:r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6646546" y="4641740"/>
            <a:ext cx="1520709" cy="3196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086850" y="1887258"/>
            <a:ext cx="28689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If there are a few minutes of data from a different day at the start or end of a log, </a:t>
            </a:r>
            <a:r>
              <a:rPr lang="en-GB" dirty="0" err="1" smtClean="0"/>
              <a:t>DylosGUI</a:t>
            </a:r>
            <a:r>
              <a:rPr lang="en-GB" dirty="0" smtClean="0"/>
              <a:t> ignores them as they are usually from the few minutes when data’s being downloaded from the Dylos. It’s simplest to leave this at 0.</a:t>
            </a:r>
            <a:endParaRPr lang="en-GB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7452361" y="3270620"/>
            <a:ext cx="1429701" cy="4622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9400" t="16873" r="73800" b="70727"/>
          <a:stretch/>
        </p:blipFill>
        <p:spPr>
          <a:xfrm>
            <a:off x="9164955" y="365124"/>
            <a:ext cx="2560320" cy="106298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1944" y="5289258"/>
            <a:ext cx="2868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is an experimental setting – make sure it’s </a:t>
            </a:r>
            <a:r>
              <a:rPr lang="en-GB" b="1" dirty="0" smtClean="0"/>
              <a:t>not</a:t>
            </a:r>
            <a:r>
              <a:rPr lang="en-GB" dirty="0" smtClean="0"/>
              <a:t> ticked.</a:t>
            </a:r>
            <a:endParaRPr lang="en-GB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904779" y="5153588"/>
            <a:ext cx="1090268" cy="4435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46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841" y="1820512"/>
            <a:ext cx="4753652" cy="35652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Downloading a log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62500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Make sure the box on the right of the toolbar says “COM&lt;number&gt;”</a:t>
            </a:r>
          </a:p>
          <a:p>
            <a:r>
              <a:rPr lang="en-GB" dirty="0" smtClean="0"/>
              <a:t>If is doesn’t, take the Dylos out and plug it in again. Make sure it’s on!</a:t>
            </a:r>
          </a:p>
          <a:p>
            <a:r>
              <a:rPr lang="en-GB" dirty="0" smtClean="0"/>
              <a:t>If you keep getting “No Dylos Detected”, make sure you have your cable’s drivers installed.</a:t>
            </a:r>
          </a:p>
          <a:p>
            <a:r>
              <a:rPr lang="en-GB" dirty="0" smtClean="0"/>
              <a:t>Be aware that downloading a log takes a few minutes. If you’re downloading a full five days, best make a cup of tea.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4404" r="24250" b="73800"/>
          <a:stretch/>
        </p:blipFill>
        <p:spPr>
          <a:xfrm>
            <a:off x="5538562" y="3603132"/>
            <a:ext cx="1270327" cy="7963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69480" y="317728"/>
            <a:ext cx="3752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Type the name you want to give the report here, or it will be assigned a name based on the date and time of download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8053137" y="1345426"/>
            <a:ext cx="497541" cy="11250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19231" y="721192"/>
            <a:ext cx="1883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Click here to download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593127" y="1263195"/>
            <a:ext cx="1028484" cy="8346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10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Generating a standard report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182979" cy="4351338"/>
          </a:xfrm>
        </p:spPr>
        <p:txBody>
          <a:bodyPr/>
          <a:lstStyle/>
          <a:p>
            <a:r>
              <a:rPr lang="en-GB" dirty="0" smtClean="0"/>
              <a:t>Click the graph icon to generate a report once you’ve downloaded a log</a:t>
            </a:r>
          </a:p>
          <a:p>
            <a:r>
              <a:rPr lang="en-GB" dirty="0" smtClean="0"/>
              <a:t>This will take just a minute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517" y="1496291"/>
            <a:ext cx="6677891" cy="500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2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</TotalTime>
  <Words>1017</Words>
  <Application>Microsoft Office PowerPoint</Application>
  <PresentationFormat>Widescreen</PresentationFormat>
  <Paragraphs>96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Verdana</vt:lpstr>
      <vt:lpstr>Office Theme</vt:lpstr>
      <vt:lpstr>Using the AFRESH software</vt:lpstr>
      <vt:lpstr>You will need…</vt:lpstr>
      <vt:lpstr>Installing AFRESH</vt:lpstr>
      <vt:lpstr>First of all…</vt:lpstr>
      <vt:lpstr>Now open AFRESH</vt:lpstr>
      <vt:lpstr>PowerPoint Presentation</vt:lpstr>
      <vt:lpstr>Settings</vt:lpstr>
      <vt:lpstr>Downloading a log</vt:lpstr>
      <vt:lpstr>Generating a standard report</vt:lpstr>
      <vt:lpstr>If your Dylos was switched off and on…</vt:lpstr>
      <vt:lpstr>When the report is generated</vt:lpstr>
      <vt:lpstr>Opening a PDF</vt:lpstr>
      <vt:lpstr>Printing your report</vt:lpstr>
      <vt:lpstr>Finding your reports</vt:lpstr>
      <vt:lpstr>Making a comparison report</vt:lpstr>
      <vt:lpstr>Comparing two logs</vt:lpstr>
      <vt:lpstr>Printing the comparison report</vt:lpstr>
      <vt:lpstr>If you find a bug</vt:lpstr>
    </vt:vector>
  </TitlesOfParts>
  <Company>University of Aberdeen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DylosGUI</dc:title>
  <dc:creator>Dobson, Ruaraidh</dc:creator>
  <cp:lastModifiedBy>Dobson, Ruaraidh</cp:lastModifiedBy>
  <cp:revision>44</cp:revision>
  <dcterms:created xsi:type="dcterms:W3CDTF">2015-07-16T14:54:05Z</dcterms:created>
  <dcterms:modified xsi:type="dcterms:W3CDTF">2016-04-27T11:47:49Z</dcterms:modified>
</cp:coreProperties>
</file>